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10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11430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952B608D-3F72-4DB4-8142-53F5D411F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688B1-D521-4145-8399-ACB4AABFE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72C4-6A5C-4F32-8F6A-684FE7B23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26133-D969-4424-ACE4-EDD04E1A2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5387F-8223-4C2B-B043-333A0F9A9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70EC7-0629-4128-894A-3296F8182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185A7-6D94-4356-9D37-C5A52B3F4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3D2BC-91B2-4926-B666-3C2C1AF84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E022E-DD60-4D2B-B4D1-1D97104C1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A8A45-8803-4F48-85B3-7D7A9A2E8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58FFF-2C61-4E92-ACF3-387AEC852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8086246-E91E-4901-9F89-E319F1EE7B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2328882"/>
          </a:xfrm>
        </p:spPr>
        <p:txBody>
          <a:bodyPr/>
          <a:lstStyle/>
          <a:p>
            <a:r>
              <a:rPr lang="ru-RU" dirty="0" smtClean="0"/>
              <a:t>Консультационный пункт</a:t>
            </a:r>
            <a:br>
              <a:rPr lang="ru-RU" dirty="0" smtClean="0"/>
            </a:br>
            <a:r>
              <a:rPr lang="ru-RU" dirty="0" smtClean="0"/>
              <a:t>для детей </a:t>
            </a:r>
            <a:br>
              <a:rPr lang="ru-RU" dirty="0" smtClean="0"/>
            </a:br>
            <a:r>
              <a:rPr lang="ru-RU" dirty="0" smtClean="0"/>
              <a:t>с нарушениями речи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786" y="5181600"/>
            <a:ext cx="6986614" cy="9144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МБДОУ </a:t>
            </a:r>
            <a:r>
              <a:rPr lang="ru-RU" dirty="0" smtClean="0"/>
              <a:t>«Детский сад №11 «Зорька»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создания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43852" cy="4295796"/>
          </a:xfrm>
        </p:spPr>
        <p:txBody>
          <a:bodyPr/>
          <a:lstStyle/>
          <a:p>
            <a:r>
              <a:rPr lang="ru-RU" dirty="0" smtClean="0"/>
              <a:t>Увеличение очереди в ДОУ</a:t>
            </a:r>
          </a:p>
          <a:p>
            <a:pPr algn="just"/>
            <a:r>
              <a:rPr lang="ru-RU" dirty="0" smtClean="0"/>
              <a:t>Потребность в получении педагогической помощи детям, с нарушениями речи не посещающими ДОУ</a:t>
            </a:r>
          </a:p>
          <a:p>
            <a:pPr algn="just"/>
            <a:r>
              <a:rPr lang="ru-RU" dirty="0" smtClean="0"/>
              <a:t>Недостаточная информированность родителей о содержании, методах и приемах в воспитании детей.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14554"/>
            <a:ext cx="7772400" cy="3881446"/>
          </a:xfrm>
        </p:spPr>
        <p:txBody>
          <a:bodyPr/>
          <a:lstStyle/>
          <a:p>
            <a:pPr algn="just"/>
            <a:r>
              <a:rPr lang="ru-RU" sz="2400" dirty="0" smtClean="0"/>
              <a:t>Создание условий для выравнивания стартовых возможностей неорганизованных детей, социально- педагогической работы с детьми, имеющими нарушения в произношении, направленной на успешную адаптацию в социуме;</a:t>
            </a:r>
          </a:p>
          <a:p>
            <a:r>
              <a:rPr lang="ru-RU" sz="2400" dirty="0" err="1" smtClean="0"/>
              <a:t>Психолого</a:t>
            </a:r>
            <a:r>
              <a:rPr lang="ru-RU" sz="2400" dirty="0" smtClean="0"/>
              <a:t>- педагогическое сопровождение детей с нарушением речи в </a:t>
            </a:r>
          </a:p>
          <a:p>
            <a:r>
              <a:rPr lang="ru-RU" sz="2400" dirty="0" smtClean="0"/>
              <a:t>возрасте от 5 лет до 7 лет.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Консультационного пункта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Научить узнавать звуки речи и не смешивать их в восприятии</a:t>
            </a:r>
          </a:p>
          <a:p>
            <a:r>
              <a:rPr lang="ru-RU" dirty="0" smtClean="0"/>
              <a:t>Осуществлять звуковой контроль</a:t>
            </a:r>
          </a:p>
          <a:p>
            <a:r>
              <a:rPr lang="ru-RU" dirty="0" smtClean="0"/>
              <a:t>Безошибочно использовать нужный звук</a:t>
            </a:r>
          </a:p>
          <a:p>
            <a:r>
              <a:rPr lang="ru-RU" dirty="0" smtClean="0"/>
              <a:t>Помощь родителям в общении с ребенком.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Инициатива родителей</a:t>
            </a:r>
          </a:p>
          <a:p>
            <a:r>
              <a:rPr lang="ru-RU" dirty="0" smtClean="0"/>
              <a:t>Диагностика</a:t>
            </a:r>
          </a:p>
          <a:p>
            <a:r>
              <a:rPr lang="ru-RU" dirty="0" smtClean="0"/>
              <a:t>Консультирование</a:t>
            </a:r>
          </a:p>
          <a:p>
            <a:r>
              <a:rPr lang="ru-RU" dirty="0" smtClean="0"/>
              <a:t>Педагогическое сопровождение</a:t>
            </a:r>
          </a:p>
          <a:p>
            <a:r>
              <a:rPr lang="ru-RU" dirty="0" smtClean="0"/>
              <a:t>Определение образовательного маршрута ребенка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Группы</a:t>
            </a:r>
          </a:p>
          <a:p>
            <a:r>
              <a:rPr lang="ru-RU" dirty="0" smtClean="0"/>
              <a:t>Подгруппы</a:t>
            </a:r>
          </a:p>
          <a:p>
            <a:r>
              <a:rPr lang="ru-RU" dirty="0" smtClean="0"/>
              <a:t>Индивидуально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Создание системы обеспечения интеграции детей с патологией речи в общество сверстников;</a:t>
            </a:r>
          </a:p>
          <a:p>
            <a:r>
              <a:rPr lang="ru-RU" dirty="0" smtClean="0"/>
              <a:t>Гармонизация </a:t>
            </a:r>
            <a:r>
              <a:rPr lang="ru-RU" dirty="0" err="1" smtClean="0"/>
              <a:t>детско</a:t>
            </a:r>
            <a:r>
              <a:rPr lang="ru-RU" dirty="0" smtClean="0"/>
              <a:t>- родительских отношений;</a:t>
            </a:r>
          </a:p>
          <a:p>
            <a:r>
              <a:rPr lang="ru-RU" dirty="0" smtClean="0"/>
              <a:t>Правильное произношение звуков  во всех видах речи.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_day_of_school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first_day_of_school</Template>
  <TotalTime>43</TotalTime>
  <Words>162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first_day_of_school</vt:lpstr>
      <vt:lpstr>Консультационный пункт для детей  с нарушениями речи </vt:lpstr>
      <vt:lpstr>Актуальность создания</vt:lpstr>
      <vt:lpstr>Цели проекта</vt:lpstr>
      <vt:lpstr>Задачи Консультационного пункта</vt:lpstr>
      <vt:lpstr>Схема работы </vt:lpstr>
      <vt:lpstr>Формы работы</vt:lpstr>
      <vt:lpstr>Ожидаемые результаты</vt:lpstr>
      <vt:lpstr>Спасибо за внимание</vt:lpstr>
    </vt:vector>
  </TitlesOfParts>
  <Company>МДОУ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Консультационный пункт</dc:title>
  <dc:creator>Зорька</dc:creator>
  <cp:lastModifiedBy>Enter</cp:lastModifiedBy>
  <cp:revision>7</cp:revision>
  <dcterms:created xsi:type="dcterms:W3CDTF">2011-01-26T04:41:01Z</dcterms:created>
  <dcterms:modified xsi:type="dcterms:W3CDTF">2018-09-10T01:57:26Z</dcterms:modified>
</cp:coreProperties>
</file>