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pms@22edu.r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4248472" cy="56886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620688"/>
            <a:ext cx="4176464" cy="5688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" rIns="180000" bIns="36000" rtlCol="0" anchor="t" anchorCtr="0"/>
          <a:lstStyle/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СРЕДА ДЛЯ РАЗВИТИЯ КРУПНОЙ МОТОРИКИ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 И НА УЛИЦЕ </a:t>
            </a:r>
          </a:p>
          <a:p>
            <a:pPr algn="ctr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2-х ДО 3-х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ЛЕТ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15" r="19003" b="12802"/>
          <a:stretch/>
        </p:blipFill>
        <p:spPr bwMode="auto">
          <a:xfrm>
            <a:off x="5579144" y="3923071"/>
            <a:ext cx="2450206" cy="238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932040" y="2636912"/>
            <a:ext cx="381642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Крупная моторика (движения рук, ног, туловища, головы) у детей 2–3 лет важна для координации, равновесия, мышечного тонуса, общего развития, а также для мелкой моторики и психоэмоционального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благополучия.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User\Downloads\2026-04-27_13-55-4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651" y="531719"/>
            <a:ext cx="1737193" cy="66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79283" y="507843"/>
            <a:ext cx="42927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Чего следует избегать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Использования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ходунков,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прыгунков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— они не ускоряют развитие моторики, а могут привести 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травмам.</a:t>
            </a:r>
          </a:p>
          <a:p>
            <a:pPr algn="just">
              <a:buFont typeface="+mj-lt"/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Длительного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нахождения в коляске во время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бодрствования.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Избыточного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контроля и ограничений в движении — свободное движение критически важно для развития.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147078"/>
            <a:ext cx="439248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Крупная моторика детей 2-3 лет — основа гармоничного развития. Активности дома/на улице, разнообразие и регулярность улучшают координацию, равновесие, тонус. Взрослые обеспечивают безопасность, поддержку и интерес к движению.</a:t>
            </a:r>
            <a:br>
              <a:rPr lang="ru-RU" sz="1400" i="1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55576" y="5292668"/>
            <a:ext cx="36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656038 Алтайский край,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г.Барнаул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пр. Ленина, 54 а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Тел.: +7(3852)50-24-38, +7(3852)50-24-28</a:t>
            </a:r>
          </a:p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E-mail^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  <a:hlinkClick r:id="rId4"/>
              </a:rPr>
              <a:t>ppms@22edu.ru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https//ppms22.ru/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141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4248472" cy="56886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620688"/>
            <a:ext cx="4176464" cy="5688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" rIns="180000" bIns="36000" rtlCol="0" anchor="t" anchorCtr="0"/>
          <a:lstStyle/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9283" y="507843"/>
            <a:ext cx="4220709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Развитие крупной моторики дома</a:t>
            </a:r>
          </a:p>
          <a:p>
            <a:pPr algn="just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Освободите пространство для активных движений. </a:t>
            </a:r>
          </a:p>
          <a:p>
            <a:pPr algn="just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Организуйте спортивный уголок: мягкие модули, балансировочная дорожка, массажный коврик, обруч,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фитбол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лестница.</a:t>
            </a:r>
          </a:p>
          <a:p>
            <a:pPr algn="just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Включите утреннюю зарядку (приседания, повороты, наклоны).</a:t>
            </a:r>
          </a:p>
          <a:p>
            <a:pPr algn="just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Играйте в подвижные игры: танцы, игры с мячом, ползание, перешагивание через предметы. </a:t>
            </a:r>
          </a:p>
          <a:p>
            <a:pPr algn="just"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Используйте бытовые задачи для развития моторики (перенос предметов, ходьба по ступенькам).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9283" y="3220820"/>
            <a:ext cx="422070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Развитие крупной моторики на улице</a:t>
            </a:r>
          </a:p>
          <a:p>
            <a:pPr algn="just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Используйте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детские площадки: горки, лесенки,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скалодромы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развивают мышцы и координацию.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Играйте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разных поверхностях: трава, песок, галька, наклонные дорожки тренируют равновесие.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Включайте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игры с мячом: броски, пинки, преследование мяча улучшают баланс и координацию.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Используйте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транспорт: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беговел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самокат развивают баланс.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Проводите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подвижные игры: "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догоняшки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", "прятки", прыжки делают движения естественными.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  Используйте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природные материалы: песок, листья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ходьба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босиком развивают моторику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60032" y="507843"/>
            <a:ext cx="388843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Ключевые принципы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среды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Безопасность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все снаряды и предметы должны быть надёжными, пространство — свободным от острых углов и скользких поверхностей.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Разнообразие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чередовать виды активности (лазание, бег, прыжки, балансировка) для комплексного развития.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Регулярность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минимум 60 минут активного движения в день (рекомендация ВОЗ для детей 1–3 лет) 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Эмоциональная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вовлечённость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игры должны приносить радость, быть совместными с родителями.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Постепенность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усложнять задания по мере освоения навыков ребёнком.</a:t>
            </a:r>
          </a:p>
        </p:txBody>
      </p:sp>
      <p:pic>
        <p:nvPicPr>
          <p:cNvPr id="2050" name="Picture 2" descr="C:\Users\User\Downloads\2026-04-27_14-20-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209480"/>
            <a:ext cx="2379898" cy="2379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0542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290</Words>
  <Application>Microsoft Office PowerPoint</Application>
  <PresentationFormat>Экран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</cp:revision>
  <dcterms:created xsi:type="dcterms:W3CDTF">2026-04-23T06:29:37Z</dcterms:created>
  <dcterms:modified xsi:type="dcterms:W3CDTF">2026-04-27T07:28:53Z</dcterms:modified>
</cp:coreProperties>
</file>