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021513" cy="12195175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37" d="100"/>
          <a:sy n="37" d="100"/>
        </p:scale>
        <p:origin x="-2532" y="-72"/>
      </p:cViewPr>
      <p:guideLst>
        <p:guide orient="horz" pos="3841"/>
        <p:guide pos="22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6614" y="3788410"/>
            <a:ext cx="5968286" cy="261405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53227" y="6910599"/>
            <a:ext cx="4915059" cy="31165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090597" y="488373"/>
            <a:ext cx="1579840" cy="1040542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51076" y="488373"/>
            <a:ext cx="4622496" cy="104054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651" y="7836530"/>
            <a:ext cx="5968286" cy="242209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54651" y="5168836"/>
            <a:ext cx="5968286" cy="266769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1076" y="2845542"/>
            <a:ext cx="3101168" cy="80482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9269" y="2845542"/>
            <a:ext cx="3101168" cy="80482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075" y="2729800"/>
            <a:ext cx="3102388" cy="113765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1075" y="3867451"/>
            <a:ext cx="3102388" cy="702634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566832" y="2729800"/>
            <a:ext cx="3103606" cy="113765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566832" y="3867451"/>
            <a:ext cx="3103606" cy="702634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076" y="485548"/>
            <a:ext cx="2310029" cy="20664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45216" y="485550"/>
            <a:ext cx="3925221" cy="104082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51076" y="2551954"/>
            <a:ext cx="2310029" cy="83418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6266" y="8536622"/>
            <a:ext cx="4212908" cy="100779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76266" y="1089661"/>
            <a:ext cx="4212908" cy="731710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76266" y="9544419"/>
            <a:ext cx="4212908" cy="14312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076" y="488373"/>
            <a:ext cx="6319362" cy="20325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076" y="2845542"/>
            <a:ext cx="6319362" cy="80482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51076" y="11303121"/>
            <a:ext cx="1638353" cy="649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99017" y="11303121"/>
            <a:ext cx="2223479" cy="649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032084" y="11303121"/>
            <a:ext cx="1638353" cy="649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pms@22edu.r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5820" y="1921124"/>
            <a:ext cx="5968286" cy="2232248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ПАМЯТКА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«Среда для развития крупной моторике дома и на улице у детей от 2-х до 3-х лет»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8428" y="4441403"/>
            <a:ext cx="5832647" cy="5328592"/>
          </a:xfrm>
        </p:spPr>
        <p:txBody>
          <a:bodyPr>
            <a:noAutofit/>
          </a:bodyPr>
          <a:lstStyle/>
          <a:p>
            <a:pPr algn="just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Наблюдайте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ребенком во время игр. Убедитесь, что игровая зона безопасна (нет острых углов, скользких поверхностей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Font typeface="+mj-lt"/>
              <a:buAutoNum type="arabicPeriod"/>
            </a:pP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Ежедневно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уделяйте 20-30 минут развитию моторики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Будьте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примером, присоединяясь к играм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Начинайте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простых задач, постепенно усложняя их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Создайте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позитивную атмосферу, делая акцент на радости от игры. Хвалите ребенка за старания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Используйте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удобную одежду и нескользящую обувь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Учитывайте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погоду: играйте в тени в жару, используйте непромокаемую одежду в дождь, следите, чтобы ребенок не замерз в холод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ser\Downloads\2026-04-27_10-26-4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738" y="408955"/>
            <a:ext cx="1314450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18468" y="10773239"/>
            <a:ext cx="49685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656038 Алтайский	 край,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г.Барнаул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пр. Ленина, 54 а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Тел.: +7(3852)50-24-38, +7(3852)50-24-28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E-mail^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  <a:hlinkClick r:id="rId3"/>
              </a:rPr>
              <a:t>ppms@22edu.ru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https//ppms22.ru/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68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101</Words>
  <Application>Microsoft Office PowerPoint</Application>
  <PresentationFormat>Произвольный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ПАМЯТКА «Среда для развития крупной моторике дома и на улице у детей от 2-х до 3-х лет»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«Среда для развития крупной моторике дома и на улице у детей от 2-х до 3-х лет»</dc:title>
  <dc:creator>User</dc:creator>
  <cp:lastModifiedBy>User</cp:lastModifiedBy>
  <cp:revision>3</cp:revision>
  <dcterms:created xsi:type="dcterms:W3CDTF">2026-04-27T03:21:02Z</dcterms:created>
  <dcterms:modified xsi:type="dcterms:W3CDTF">2026-04-27T03:40:56Z</dcterms:modified>
</cp:coreProperties>
</file>